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72" r:id="rId3"/>
    <p:sldId id="270" r:id="rId4"/>
    <p:sldId id="261" r:id="rId5"/>
    <p:sldId id="271" r:id="rId6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7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E87420B-B2B3-4167-A4F3-E2588A98124D}" type="datetimeFigureOut">
              <a:rPr lang="en-US" smtClean="0"/>
              <a:t>3/9/2015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21BAE6A-2AEE-40C7-AEB0-D8E688D2BCC3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vcWeNf9g6A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WvcWeNf9g6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019800"/>
            <a:ext cx="9144000" cy="1066800"/>
          </a:xfrm>
        </p:spPr>
        <p:txBody>
          <a:bodyPr>
            <a:noAutofit/>
          </a:bodyPr>
          <a:lstStyle/>
          <a:p>
            <a:pPr algn="ctr"/>
            <a:r>
              <a:rPr lang="en-US" sz="5300" dirty="0" smtClean="0">
                <a:effectLst/>
              </a:rPr>
              <a:t>The Legacy of the New deal</a:t>
            </a:r>
            <a:endParaRPr lang="en-US" sz="5300" dirty="0">
              <a:effectLst/>
            </a:endParaRPr>
          </a:p>
        </p:txBody>
      </p:sp>
      <p:pic>
        <p:nvPicPr>
          <p:cNvPr id="1026" name="Picture 2" descr="The New Deal: The Legacy of FD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2694"/>
            <a:ext cx="7620000" cy="5791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7162800" y="3657600"/>
            <a:ext cx="1295400" cy="76200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7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          Wrapping it 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118872" indent="0">
              <a:buNone/>
            </a:pPr>
            <a:r>
              <a:rPr lang="en-US" dirty="0"/>
              <a:t>PLEASE know that there were DOZENS of “New Deal” programs created by FDR to help combat the Depression. There was the: CCC, CWA, FERA, PWA, NIRA, TVA, Indian Reorganization Act, SEC, HOLC, FSA, Fair Standards Labor Act . . . the list goes on and on. </a:t>
            </a:r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r>
              <a:rPr lang="en-US" dirty="0"/>
              <a:t>There was even a SECOND New Deal where even MORE programs were created! Phew! Good thing I’m not making you know ALL of them, right? </a:t>
            </a:r>
          </a:p>
          <a:p>
            <a:pPr marL="118872" indent="0">
              <a:buNone/>
            </a:pPr>
            <a:endParaRPr lang="en-US" dirty="0"/>
          </a:p>
          <a:p>
            <a:pPr marL="118872" indent="0">
              <a:buNone/>
            </a:pPr>
            <a:r>
              <a:rPr lang="en-US" dirty="0"/>
              <a:t>The point is – regardless of the NAME of the program, or the crazy acronym that goes with it (</a:t>
            </a:r>
            <a:r>
              <a:rPr lang="en-US" i="1" dirty="0"/>
              <a:t>known to us fancy history teachers as alphabet soup</a:t>
            </a:r>
            <a:r>
              <a:rPr lang="en-US" dirty="0"/>
              <a:t>) – FDR wanted </a:t>
            </a:r>
            <a:r>
              <a:rPr lang="en-US" i="1" u="sng" dirty="0"/>
              <a:t>three</a:t>
            </a:r>
            <a:r>
              <a:rPr lang="en-US" dirty="0"/>
              <a:t> things for America:</a:t>
            </a:r>
          </a:p>
          <a:p>
            <a:pPr lvl="1"/>
            <a:r>
              <a:rPr lang="en-US" b="1" dirty="0"/>
              <a:t>Relief</a:t>
            </a:r>
          </a:p>
          <a:p>
            <a:pPr lvl="1"/>
            <a:r>
              <a:rPr lang="en-US" b="1" dirty="0"/>
              <a:t>Recovery</a:t>
            </a:r>
          </a:p>
          <a:p>
            <a:pPr lvl="1"/>
            <a:r>
              <a:rPr lang="en-US" b="1" dirty="0"/>
              <a:t>Reform</a:t>
            </a:r>
          </a:p>
          <a:p>
            <a:pPr lvl="3"/>
            <a:r>
              <a:rPr lang="en-US" dirty="0">
                <a:hlinkClick r:id="rId2"/>
              </a:rPr>
              <a:t>http://www.youtube.com/watch?v=WvcWeNf9g6A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5145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FF0000"/>
                </a:solidFill>
              </a:rPr>
              <a:t>Criticisms</a:t>
            </a:r>
            <a:r>
              <a:rPr lang="en-US" sz="4800" dirty="0" smtClean="0"/>
              <a:t> of the New </a:t>
            </a:r>
            <a:r>
              <a:rPr lang="en-US" sz="4800" dirty="0"/>
              <a:t>D</a:t>
            </a:r>
            <a:r>
              <a:rPr lang="en-US" sz="4800" dirty="0" smtClean="0"/>
              <a:t>eal</a:t>
            </a:r>
            <a:endParaRPr lang="en-US" sz="4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Gives too much power to the Government, which taxes Americans in order to fund programs </a:t>
            </a:r>
            <a:r>
              <a:rPr lang="en-US" sz="2400" dirty="0" smtClean="0"/>
              <a:t>(like Social Security)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More money was spent than collected in taxes –hoping that future gains would balance the budget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It didn’t end the Great Depression.  </a:t>
            </a:r>
          </a:p>
          <a:p>
            <a:pPr marL="0" indent="0" algn="ctr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dirty="0" smtClean="0"/>
              <a:t>But what did?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8005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</a:t>
            </a:r>
            <a:r>
              <a:rPr lang="en-US" b="1" u="sng" dirty="0" smtClean="0"/>
              <a:t>really </a:t>
            </a:r>
            <a:r>
              <a:rPr lang="en-US" dirty="0" smtClean="0"/>
              <a:t>ended the Great Depression?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295400"/>
            <a:ext cx="4038600" cy="5410200"/>
          </a:xfrm>
        </p:spPr>
      </p:pic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343400" y="1295400"/>
            <a:ext cx="4800600" cy="5410200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World War II began when Pearl Harbor was bombed by the Japanese on December 7, 1941 – “a date that will live in infamy.”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Employment in the United States went to 100% virtually overnight, as fifteen (15) million men joined the armed forces and factories began producing metal works, weapons, and supplies.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dirty="0" smtClean="0"/>
              <a:t>Prosperity would continue after the war, as the United States emerged as a military and economic superpower.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6727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sz="4800" dirty="0" smtClean="0">
                <a:solidFill>
                  <a:srgbClr val="00B050"/>
                </a:solidFill>
              </a:rPr>
              <a:t>Accomplishments</a:t>
            </a:r>
            <a:r>
              <a:rPr lang="en-US" sz="4800" dirty="0" smtClean="0"/>
              <a:t> of the New Deal</a:t>
            </a:r>
            <a:endParaRPr lang="en-US" sz="480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5867400"/>
          </a:xfrm>
        </p:spPr>
        <p:txBody>
          <a:bodyPr>
            <a:normAutofit/>
          </a:bodyPr>
          <a:lstStyle/>
          <a:p>
            <a:pPr marL="457200" indent="-457200" algn="l">
              <a:buFont typeface="+mj-lt"/>
              <a:buAutoNum type="arabicPeriod"/>
            </a:pPr>
            <a:r>
              <a:rPr lang="en-US" dirty="0" smtClean="0"/>
              <a:t>Employed millions of people through public work programs </a:t>
            </a:r>
            <a:r>
              <a:rPr lang="en-US" sz="2400" i="1" dirty="0" smtClean="0"/>
              <a:t>(like the PWA) – </a:t>
            </a:r>
            <a:r>
              <a:rPr lang="en-US" sz="2400" b="1" dirty="0" smtClean="0"/>
              <a:t>RELIEF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Created programs for the poor and disadvantaged </a:t>
            </a:r>
            <a:r>
              <a:rPr lang="en-US" sz="2400" i="1" dirty="0"/>
              <a:t>(like Social Security</a:t>
            </a:r>
            <a:r>
              <a:rPr lang="en-US" sz="2400" i="1" dirty="0" smtClean="0"/>
              <a:t>) - </a:t>
            </a:r>
            <a:r>
              <a:rPr lang="en-US" sz="2400" b="1" dirty="0" smtClean="0"/>
              <a:t>RELIEF</a:t>
            </a:r>
            <a:endParaRPr lang="en-US" sz="3200" b="1" dirty="0"/>
          </a:p>
          <a:p>
            <a:pPr marL="457200" indent="-457200">
              <a:buFont typeface="+mj-lt"/>
              <a:buAutoNum type="arabicPeriod"/>
            </a:pPr>
            <a:r>
              <a:rPr lang="en-US" b="1" dirty="0" smtClean="0"/>
              <a:t>Increased </a:t>
            </a:r>
            <a:r>
              <a:rPr lang="en-US" dirty="0"/>
              <a:t>role of the federal government in economic </a:t>
            </a:r>
            <a:r>
              <a:rPr lang="en-US" dirty="0" smtClean="0"/>
              <a:t>affairs </a:t>
            </a:r>
            <a:r>
              <a:rPr lang="en-US" sz="2400" i="1" dirty="0" smtClean="0"/>
              <a:t>(like the FDIC ) - </a:t>
            </a:r>
            <a:r>
              <a:rPr lang="en-US" sz="2400" b="1" dirty="0" smtClean="0"/>
              <a:t>RECOVERY</a:t>
            </a:r>
            <a:endParaRPr lang="en-US" sz="2400" i="1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Government is needed to regulate business practices </a:t>
            </a:r>
            <a:r>
              <a:rPr lang="en-US" sz="2400" i="1" dirty="0" smtClean="0"/>
              <a:t>(like the REA) – </a:t>
            </a:r>
            <a:r>
              <a:rPr lang="en-US" sz="2400" b="1" dirty="0" smtClean="0"/>
              <a:t>REFORM</a:t>
            </a:r>
          </a:p>
          <a:p>
            <a:pPr marL="457200" indent="-457200">
              <a:buFont typeface="+mj-lt"/>
              <a:buAutoNum type="arabicPeriod"/>
            </a:pPr>
            <a:endParaRPr lang="en-US" sz="2400" b="1" i="1" dirty="0" smtClean="0"/>
          </a:p>
          <a:p>
            <a:pPr marL="457200" indent="-457200">
              <a:buFont typeface="+mj-lt"/>
              <a:buAutoNum type="arabicPeriod"/>
            </a:pPr>
            <a:endParaRPr lang="en-US" sz="2400" b="1" i="1" dirty="0"/>
          </a:p>
          <a:p>
            <a:pPr marL="0" lvl="3" indent="0" algn="ctr">
              <a:buClr>
                <a:schemeClr val="accent1"/>
              </a:buClr>
              <a:buSzPct val="80000"/>
              <a:buNone/>
            </a:pPr>
            <a:r>
              <a:rPr lang="en-US" sz="1600" dirty="0">
                <a:hlinkClick r:id="rId2"/>
              </a:rPr>
              <a:t>http://www.youtube.com/watch?v=WvcWeNf9g6A</a:t>
            </a:r>
            <a:r>
              <a:rPr lang="en-US" sz="1600" dirty="0"/>
              <a:t> </a:t>
            </a:r>
          </a:p>
          <a:p>
            <a:pPr marL="0" indent="0">
              <a:buNone/>
            </a:pPr>
            <a:endParaRPr lang="en-US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58410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330</TotalTime>
  <Words>354</Words>
  <Application>Microsoft Office PowerPoint</Application>
  <PresentationFormat>On-screen Show (4:3)</PresentationFormat>
  <Paragraphs>29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Franklin Gothic Book</vt:lpstr>
      <vt:lpstr>Wingdings 2</vt:lpstr>
      <vt:lpstr>Technic</vt:lpstr>
      <vt:lpstr>The Legacy of the New deal</vt:lpstr>
      <vt:lpstr>           Wrapping it up</vt:lpstr>
      <vt:lpstr>Criticisms of the New Deal</vt:lpstr>
      <vt:lpstr>What really ended the Great Depression?</vt:lpstr>
      <vt:lpstr>Accomplishments of the New Deal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Legacy of the New deal</dc:title>
  <dc:creator>Adam</dc:creator>
  <cp:lastModifiedBy>Vickie J. Dean</cp:lastModifiedBy>
  <cp:revision>19</cp:revision>
  <cp:lastPrinted>2015-03-09T19:07:22Z</cp:lastPrinted>
  <dcterms:created xsi:type="dcterms:W3CDTF">2010-11-14T16:57:40Z</dcterms:created>
  <dcterms:modified xsi:type="dcterms:W3CDTF">2015-03-09T19:07:30Z</dcterms:modified>
</cp:coreProperties>
</file>